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2" r:id="rId9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79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B33698DE-F7BE-DBA1-DA8F-08E1BCC3253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BA923A65-8EEF-3910-0AFB-5D02070F300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F50A7E85-AA3D-C21D-6B31-10FD67DEDE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A8865D-D694-44E1-BFBA-C542252DB1BE}" type="datetimeFigureOut">
              <a:rPr lang="el-GR" smtClean="0"/>
              <a:t>26/2/2025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B76BEF4A-8CF4-E12C-414F-34B110257B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691624CE-907B-DB35-64FD-51BE389AE9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DB28B-BD1A-4574-B376-AFCF1FE2165B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3167579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4CA8E6B8-71A8-4486-6BF2-EF944A15E8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53DED6A0-C2C2-EAB6-FE05-C2DBE241CB9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B716EF01-CAA5-33B4-2713-BBF65AF6DD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A8865D-D694-44E1-BFBA-C542252DB1BE}" type="datetimeFigureOut">
              <a:rPr lang="el-GR" smtClean="0"/>
              <a:t>26/2/2025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FD553A30-D9BA-D8AD-525C-855E6D6DF1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2130A71E-3173-1ED3-250F-E8170E5B20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DB28B-BD1A-4574-B376-AFCF1FE2165B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0032918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>
            <a:extLst>
              <a:ext uri="{FF2B5EF4-FFF2-40B4-BE49-F238E27FC236}">
                <a16:creationId xmlns:a16="http://schemas.microsoft.com/office/drawing/2014/main" id="{07F4ADC0-189C-DE68-DAC8-0EE15AA0FFC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0CE96892-9666-0EDA-9AFB-9CB6BD46D44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D0917F14-083D-13D3-037C-CBD3BDA60D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A8865D-D694-44E1-BFBA-C542252DB1BE}" type="datetimeFigureOut">
              <a:rPr lang="el-GR" smtClean="0"/>
              <a:t>26/2/2025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05EEBFB5-6E81-75CE-7A84-A0EF2D25D0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66927612-E9B7-60E6-0B7A-2BD572B677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DB28B-BD1A-4574-B376-AFCF1FE2165B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8845681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654C2E44-3C76-A7F7-938E-92141FBE14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FE9F220B-17E3-F8C8-2F64-3C7D170AAC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64D6D307-2F9D-634D-94C5-3D37727B1C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A8865D-D694-44E1-BFBA-C542252DB1BE}" type="datetimeFigureOut">
              <a:rPr lang="el-GR" smtClean="0"/>
              <a:t>26/2/2025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D11F148D-924F-4191-FD81-9AF288B899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A2604972-D90F-1FB2-ADC0-38DFC949AB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DB28B-BD1A-4574-B376-AFCF1FE2165B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3225404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AA1EC02F-CDAC-8323-DA65-96710D7652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9E8C59DF-FD59-7105-6FE7-BAD45DCC7A4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CE261BA9-5481-E9D3-F47A-CED5316283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A8865D-D694-44E1-BFBA-C542252DB1BE}" type="datetimeFigureOut">
              <a:rPr lang="el-GR" smtClean="0"/>
              <a:t>26/2/2025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A92617FF-F473-5B22-8309-C7E43E8FEB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CFF407D0-0D82-B651-21E7-F29F6D6C51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DB28B-BD1A-4574-B376-AFCF1FE2165B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703299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1AEA0395-15A4-58AE-E1FA-FBAE979DF2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FBABAFD1-2F01-2B5E-26FF-BBA46DB7221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616B0A05-B1EE-EB41-305C-EBA0FEC41E9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29FEE493-4FAB-DB4D-625B-D37B1858D2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A8865D-D694-44E1-BFBA-C542252DB1BE}" type="datetimeFigureOut">
              <a:rPr lang="el-GR" smtClean="0"/>
              <a:t>26/2/2025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DF41D5A7-2CC0-8149-541C-0EB6B5EE1C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E9226401-DDFA-CB66-9006-D168B009B9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DB28B-BD1A-4574-B376-AFCF1FE2165B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3266479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B383545E-BD19-563C-8837-39149BECCE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79F653E6-65AE-EF56-C50B-8EE50EB6761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A7F61388-EA36-7D03-357A-9C3588AA837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5" name="Θέση κειμένου 4">
            <a:extLst>
              <a:ext uri="{FF2B5EF4-FFF2-40B4-BE49-F238E27FC236}">
                <a16:creationId xmlns:a16="http://schemas.microsoft.com/office/drawing/2014/main" id="{DEBD6C1D-CD25-93A7-CCC2-7C51AD022B3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6" name="Θέση περιεχομένου 5">
            <a:extLst>
              <a:ext uri="{FF2B5EF4-FFF2-40B4-BE49-F238E27FC236}">
                <a16:creationId xmlns:a16="http://schemas.microsoft.com/office/drawing/2014/main" id="{51F03A4A-F78A-9696-29D5-446F685C0A9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7" name="Θέση ημερομηνίας 6">
            <a:extLst>
              <a:ext uri="{FF2B5EF4-FFF2-40B4-BE49-F238E27FC236}">
                <a16:creationId xmlns:a16="http://schemas.microsoft.com/office/drawing/2014/main" id="{F485CD81-65B5-BE19-75A2-10CB570559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A8865D-D694-44E1-BFBA-C542252DB1BE}" type="datetimeFigureOut">
              <a:rPr lang="el-GR" smtClean="0"/>
              <a:t>26/2/2025</a:t>
            </a:fld>
            <a:endParaRPr lang="el-GR"/>
          </a:p>
        </p:txBody>
      </p:sp>
      <p:sp>
        <p:nvSpPr>
          <p:cNvPr id="8" name="Θέση υποσέλιδου 7">
            <a:extLst>
              <a:ext uri="{FF2B5EF4-FFF2-40B4-BE49-F238E27FC236}">
                <a16:creationId xmlns:a16="http://schemas.microsoft.com/office/drawing/2014/main" id="{E70A4A0F-3969-3AC7-7678-DCA185D42A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Θέση αριθμού διαφάνειας 8">
            <a:extLst>
              <a:ext uri="{FF2B5EF4-FFF2-40B4-BE49-F238E27FC236}">
                <a16:creationId xmlns:a16="http://schemas.microsoft.com/office/drawing/2014/main" id="{325F0E8E-12BE-4B03-78D4-AFA794AEC6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DB28B-BD1A-4574-B376-AFCF1FE2165B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3895505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6BC2106C-C09F-06D0-3DD6-20AE86A091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ημερομηνίας 2">
            <a:extLst>
              <a:ext uri="{FF2B5EF4-FFF2-40B4-BE49-F238E27FC236}">
                <a16:creationId xmlns:a16="http://schemas.microsoft.com/office/drawing/2014/main" id="{4801D03A-09DF-8A12-585C-6A4E2751F2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A8865D-D694-44E1-BFBA-C542252DB1BE}" type="datetimeFigureOut">
              <a:rPr lang="el-GR" smtClean="0"/>
              <a:t>26/2/2025</a:t>
            </a:fld>
            <a:endParaRPr lang="el-GR"/>
          </a:p>
        </p:txBody>
      </p:sp>
      <p:sp>
        <p:nvSpPr>
          <p:cNvPr id="4" name="Θέση υποσέλιδου 3">
            <a:extLst>
              <a:ext uri="{FF2B5EF4-FFF2-40B4-BE49-F238E27FC236}">
                <a16:creationId xmlns:a16="http://schemas.microsoft.com/office/drawing/2014/main" id="{8FC38E85-21D4-F64C-E8A4-3E2DD27B98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Θέση αριθμού διαφάνειας 4">
            <a:extLst>
              <a:ext uri="{FF2B5EF4-FFF2-40B4-BE49-F238E27FC236}">
                <a16:creationId xmlns:a16="http://schemas.microsoft.com/office/drawing/2014/main" id="{0ACCDF15-AF8F-93B0-0F8C-4C1B93212D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DB28B-BD1A-4574-B376-AFCF1FE2165B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2573876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>
            <a:extLst>
              <a:ext uri="{FF2B5EF4-FFF2-40B4-BE49-F238E27FC236}">
                <a16:creationId xmlns:a16="http://schemas.microsoft.com/office/drawing/2014/main" id="{CBD3A54D-64A3-C9C4-906E-0906A1B0C0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A8865D-D694-44E1-BFBA-C542252DB1BE}" type="datetimeFigureOut">
              <a:rPr lang="el-GR" smtClean="0"/>
              <a:t>26/2/2025</a:t>
            </a:fld>
            <a:endParaRPr lang="el-GR"/>
          </a:p>
        </p:txBody>
      </p:sp>
      <p:sp>
        <p:nvSpPr>
          <p:cNvPr id="3" name="Θέση υποσέλιδου 2">
            <a:extLst>
              <a:ext uri="{FF2B5EF4-FFF2-40B4-BE49-F238E27FC236}">
                <a16:creationId xmlns:a16="http://schemas.microsoft.com/office/drawing/2014/main" id="{92A7E783-501D-AC5E-8F8D-0E5756C5A0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>
            <a:extLst>
              <a:ext uri="{FF2B5EF4-FFF2-40B4-BE49-F238E27FC236}">
                <a16:creationId xmlns:a16="http://schemas.microsoft.com/office/drawing/2014/main" id="{0D1419EB-9424-C598-D004-11A31D537F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DB28B-BD1A-4574-B376-AFCF1FE2165B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6936572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98C1BE08-180B-BB7E-5C71-F78E1A0977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85FD519E-8BC2-02FC-E1C3-60D4C0A17D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CADE03D1-73B2-6A98-4DC3-498E905AA37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06A40EF5-BBAC-EB77-001C-531F7D357B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A8865D-D694-44E1-BFBA-C542252DB1BE}" type="datetimeFigureOut">
              <a:rPr lang="el-GR" smtClean="0"/>
              <a:t>26/2/2025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51704D86-8861-4672-A133-5548114FE2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426A953D-64AA-0E4B-AB96-6B432CD05B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DB28B-BD1A-4574-B376-AFCF1FE2165B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2055873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5B038378-59D0-09FD-9A7B-0A61FD7DA0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εικόνας 2">
            <a:extLst>
              <a:ext uri="{FF2B5EF4-FFF2-40B4-BE49-F238E27FC236}">
                <a16:creationId xmlns:a16="http://schemas.microsoft.com/office/drawing/2014/main" id="{AF6D7DB4-CF26-75F8-F57C-816F54D2A97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6726A04B-CA6E-532E-1B4F-9547020BDB2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E49CFD13-1AE1-AA1A-39D6-FA70B136E2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A8865D-D694-44E1-BFBA-C542252DB1BE}" type="datetimeFigureOut">
              <a:rPr lang="el-GR" smtClean="0"/>
              <a:t>26/2/2025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103F3C4E-DF24-1677-40BC-C3734C5DA1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DCE31C1E-8D8C-5047-C2CB-A4A03A1838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DB28B-BD1A-4574-B376-AFCF1FE2165B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3744000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>
            <a:extLst>
              <a:ext uri="{FF2B5EF4-FFF2-40B4-BE49-F238E27FC236}">
                <a16:creationId xmlns:a16="http://schemas.microsoft.com/office/drawing/2014/main" id="{BABCDB8F-59B0-7AAE-7910-C432200B15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B5D91C05-29C3-756C-5EC4-4B9735511FF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5F036476-37E3-E644-94AF-436218AAFDD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A8865D-D694-44E1-BFBA-C542252DB1BE}" type="datetimeFigureOut">
              <a:rPr lang="el-GR" smtClean="0"/>
              <a:t>26/2/2025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4D631DAD-93C6-1EB0-26F8-CDE4D36523B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D9DBCE09-2EF8-897B-7771-2F8DB498623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CDB28B-BD1A-4574-B376-AFCF1FE2165B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1782092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CE780F6A-F1BA-EDE3-A53F-ADC03A93560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/>
              <a:t>Ασφάλεια στο διαδίκτυο</a:t>
            </a:r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37F18323-4587-7772-908C-6F357E02D03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l-GR" dirty="0"/>
              <a:t>Νίκος </a:t>
            </a:r>
            <a:r>
              <a:rPr lang="el-GR" dirty="0" err="1"/>
              <a:t>Μπαλατσούκας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3612572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435D36EF-D859-60D8-4460-8E0CFF1609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1️. Μιλάμε πάντα με έναν μεγάλο πριν μπούμε στο Διαδίκτυο!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A005EED1-B5C2-9C51-8D62-26242D1453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👩‍👩‍👦‍👦 Ρωτάμε τη μαμά, τον μπαμπά ή τη δασκάλα μας πριν χρησιμοποιήσουμε τον υπολογιστή ή το κινητό.</a:t>
            </a:r>
          </a:p>
        </p:txBody>
      </p:sp>
    </p:spTree>
    <p:extLst>
      <p:ext uri="{BB962C8B-B14F-4D97-AF65-F5344CB8AC3E}">
        <p14:creationId xmlns:p14="http://schemas.microsoft.com/office/powerpoint/2010/main" val="10386426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D140316E-85A2-B6B9-E846-CFDFA5FA01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2️. Δεν μιλάμε με αγνώστους στο Διαδίκτυο!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A93D5DC4-E508-0E3E-B0DD-A40186EFA2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🚫 Όπως δε μιλάμε στον δρόμο με αγνώστους, έτσι και στο Διαδίκτυο δε μιλάμε σε ανθρώπους που δεν ξέρουμε.</a:t>
            </a:r>
          </a:p>
        </p:txBody>
      </p:sp>
    </p:spTree>
    <p:extLst>
      <p:ext uri="{BB962C8B-B14F-4D97-AF65-F5344CB8AC3E}">
        <p14:creationId xmlns:p14="http://schemas.microsoft.com/office/powerpoint/2010/main" val="41054029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872BDE75-6208-32E6-8976-DC48FB3C07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3️. Δεν δίνουμε προσωπικές πληροφορίες!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368E1974-C92B-295E-1348-7F14876CEA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🔐 Το όνομα, η διεύθυνση, το τηλέφωνο και το σχολείο μας είναι μυστικά! Τα κρατάμε μόνο για εμάς και την οικογένειά μας.</a:t>
            </a:r>
          </a:p>
        </p:txBody>
      </p:sp>
    </p:spTree>
    <p:extLst>
      <p:ext uri="{BB962C8B-B14F-4D97-AF65-F5344CB8AC3E}">
        <p14:creationId xmlns:p14="http://schemas.microsoft.com/office/powerpoint/2010/main" val="42548013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C6E13C27-1496-3D27-477E-D8A18B461A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4️. Χρησιμοποιούμε </a:t>
            </a:r>
            <a:r>
              <a:rPr lang="el-GR" dirty="0" err="1"/>
              <a:t>ιστότοπους</a:t>
            </a:r>
            <a:r>
              <a:rPr lang="el-GR" dirty="0"/>
              <a:t> κατάλληλους για παιδιά!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D462AC75-47CF-6ABF-5B40-636D71D0EE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✅ Όταν θέλουμε να παίξουμε ή να δούμε βίντεο, ρωτάμε πρώτα έναν μεγάλο αν η σελίδα είναι ασφαλής!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6853895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78BADF89-F44A-D406-5DE6-3341035D47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5️. Αν δούμε κάτι που μας τρομάζει, το λέμε αμέσως!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49AF741A-2203-D38C-F1CB-3173DCC34D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😨 Αν κάποιος μας στείλει περίεργο μήνυμα ή δούμε κάτι που μας κάνει να νιώθουμε άβολα, μιλάμε στη μαμά, τον μπαμπά ή τη δασκάλα μας!</a:t>
            </a:r>
          </a:p>
        </p:txBody>
      </p:sp>
    </p:spTree>
    <p:extLst>
      <p:ext uri="{BB962C8B-B14F-4D97-AF65-F5344CB8AC3E}">
        <p14:creationId xmlns:p14="http://schemas.microsoft.com/office/powerpoint/2010/main" val="11087432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B91383A1-9007-B0B1-0C18-EFA4D68160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6️. Δεν κάνουμε ποτέ κλικ σε άγνωστα </a:t>
            </a:r>
            <a:r>
              <a:rPr lang="el-GR" dirty="0" err="1"/>
              <a:t>λινκ</a:t>
            </a:r>
            <a:r>
              <a:rPr lang="el-GR" dirty="0"/>
              <a:t>!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B4EC325C-CF31-7FA1-E13E-2B038F5D30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🖱️ Κάποια </a:t>
            </a:r>
            <a:r>
              <a:rPr lang="el-GR" dirty="0" err="1"/>
              <a:t>λινκ</a:t>
            </a:r>
            <a:r>
              <a:rPr lang="el-GR" dirty="0"/>
              <a:t> μπορεί να κρύβουν ιούς ή επικίνδυνα πράγματα. Αν δε γνωρίζουμε τι είναι, δεν το πατάμε!</a:t>
            </a:r>
          </a:p>
        </p:txBody>
      </p:sp>
    </p:spTree>
    <p:extLst>
      <p:ext uri="{BB962C8B-B14F-4D97-AF65-F5344CB8AC3E}">
        <p14:creationId xmlns:p14="http://schemas.microsoft.com/office/powerpoint/2010/main" val="20228633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894AD26B-2AFE-58C2-0F46-F478214274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7️. Να είμαστε καλοί και ευγενικοί στο Διαδίκτυο!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1549158B-4619-3903-207E-93B7CE5A5EE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😊 Όπως δε θέλουμε να μας φέρονται άσχημα, έτσι και εμείς μιλάμε πάντα με όμορφα λόγια όταν γράφουμε ή παίζουμε με άλλους </a:t>
            </a:r>
            <a:r>
              <a:rPr lang="el-GR" dirty="0" err="1"/>
              <a:t>online</a:t>
            </a:r>
            <a:r>
              <a:rPr lang="el-GR"/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4100056862"/>
      </p:ext>
    </p:extLst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234</Words>
  <Application>Microsoft Office PowerPoint</Application>
  <PresentationFormat>Ευρεία οθόνη</PresentationFormat>
  <Paragraphs>16</Paragraphs>
  <Slides>8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3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Θέμα του Office</vt:lpstr>
      <vt:lpstr>Ασφάλεια στο διαδίκτυο</vt:lpstr>
      <vt:lpstr>1️. Μιλάμε πάντα με έναν μεγάλο πριν μπούμε στο Διαδίκτυο!</vt:lpstr>
      <vt:lpstr>2️. Δεν μιλάμε με αγνώστους στο Διαδίκτυο!</vt:lpstr>
      <vt:lpstr>3️. Δεν δίνουμε προσωπικές πληροφορίες!</vt:lpstr>
      <vt:lpstr>4️. Χρησιμοποιούμε ιστότοπους κατάλληλους για παιδιά!</vt:lpstr>
      <vt:lpstr>5️. Αν δούμε κάτι που μας τρομάζει, το λέμε αμέσως!</vt:lpstr>
      <vt:lpstr>6️. Δεν κάνουμε ποτέ κλικ σε άγνωστα λινκ!</vt:lpstr>
      <vt:lpstr>7️. Να είμαστε καλοί και ευγενικοί στο Διαδίκτυο!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Ασφάλεια στο διαδίκτυο</dc:title>
  <dc:creator>Nikos Balatsoukas</dc:creator>
  <cp:lastModifiedBy>Nikos Balatsoukas</cp:lastModifiedBy>
  <cp:revision>2</cp:revision>
  <dcterms:created xsi:type="dcterms:W3CDTF">2025-02-26T19:35:48Z</dcterms:created>
  <dcterms:modified xsi:type="dcterms:W3CDTF">2025-02-26T19:43:16Z</dcterms:modified>
</cp:coreProperties>
</file>