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3698DE-F7BE-DBA1-DA8F-08E1BCC32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A923A65-8EEF-3910-0AFB-5D02070F3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50A7E85-AA3D-C21D-6B31-10FD67DED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76BEF4A-8CF4-E12C-414F-34B110257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91624CE-907B-DB35-64FD-51BE389AE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675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A8E6B8-71A8-4486-6BF2-EF944A15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3DED6A0-C2C2-EAB6-FE05-C2DBE241CB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716EF01-CAA5-33B4-2713-BBF65AF6D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553A30-D9BA-D8AD-525C-855E6D6DF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30A71E-3173-1ED3-250F-E8170E5B2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329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7F4ADC0-189C-DE68-DAC8-0EE15AA0FF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CE96892-9666-0EDA-9AFB-9CB6BD46D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0917F14-083D-13D3-037C-CBD3BDA60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5EEBFB5-6E81-75CE-7A84-A0EF2D2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6927612-E9B7-60E6-0B7A-2BD572B67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4568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4C2E44-3C76-A7F7-938E-92141FBE1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9F220B-17E3-F8C8-2F64-3C7D170AA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4D6D307-2F9D-634D-94C5-3D37727B1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11F148D-924F-4191-FD81-9AF288B89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604972-D90F-1FB2-ADC0-38DFC949A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254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1EC02F-CDAC-8323-DA65-96710D765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E8C59DF-FD59-7105-6FE7-BAD45DCC7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E261BA9-5481-E9D3-F47A-CED53162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92617FF-F473-5B22-8309-C7E43E8FE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FF407D0-0D82-B651-21E7-F29F6D6C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32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EA0395-15A4-58AE-E1FA-FBAE979DF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ABAFD1-2F01-2B5E-26FF-BBA46DB722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16B0A05-B1EE-EB41-305C-EBA0FEC41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9FEE493-4FAB-DB4D-625B-D37B1858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F41D5A7-2CC0-8149-541C-0EB6B5EE1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9226401-DDFA-CB66-9006-D168B009B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664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83545E-BD19-563C-8837-39149BEC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9F653E6-65AE-EF56-C50B-8EE50EB67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7F61388-EA36-7D03-357A-9C3588AA8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EBD6C1D-CD25-93A7-CCC2-7C51AD022B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1F03A4A-F78A-9696-29D5-446F685C0A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485CD81-65B5-BE19-75A2-10CB57055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70A4A0F-3969-3AC7-7678-DCA185D42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25F0E8E-12BE-4B03-78D4-AFA794AEC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955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C2106C-C09F-06D0-3DD6-20AE86A09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801D03A-09DF-8A12-585C-6A4E2751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FC38E85-21D4-F64C-E8A4-3E2DD27B9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ACCDF15-AF8F-93B0-0F8C-4C1B93212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7387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BD3A54D-64A3-C9C4-906E-0906A1B0C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2A7E783-501D-AC5E-8F8D-0E5756C5A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D1419EB-9424-C598-D004-11A31D53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365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C1BE08-180B-BB7E-5C71-F78E1A097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FD519E-8BC2-02FC-E1C3-60D4C0A17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ADE03D1-73B2-6A98-4DC3-498E905AA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6A40EF5-BBAC-EB77-001C-531F7D35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704D86-8861-4672-A133-5548114FE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26A953D-64AA-0E4B-AB96-6B432CD05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58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038378-59D0-09FD-9A7B-0A61FD7DA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F6D7DB4-CF26-75F8-F57C-816F54D2A9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726A04B-CA6E-532E-1B4F-9547020BD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49CFD13-1AE1-AA1A-39D6-FA70B136E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03F3C4E-DF24-1677-40BC-C3734C5DA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CE31C1E-8D8C-5047-C2CB-A4A03A18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440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ABCDB8F-59B0-7AAE-7910-C432200B1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5D91C05-29C3-756C-5EC4-4B9735511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F036476-37E3-E644-94AF-436218AAFD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8865D-D694-44E1-BFBA-C542252DB1BE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D631DAD-93C6-1EB0-26F8-CDE4D36523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9DBCE09-2EF8-897B-7771-2F8DB49862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DB28B-BD1A-4574-B376-AFCF1FE216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820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780F6A-F1BA-EDE3-A53F-ADC03A9356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Ασφάλεια στο διαδίκτυο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7F18323-4587-7772-908C-6F357E02D0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Νίκος </a:t>
            </a:r>
            <a:r>
              <a:rPr lang="el-GR" dirty="0" err="1"/>
              <a:t>Μπαλατσούκας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1257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194BCD-3376-41E9-A47C-8FFD16519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Ρωτάμε πάντα έναν μεγάλο πριν μπούμε στο Διαδίκτυο!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689E9D-4FC7-BDAE-2E32-4CBD27F3D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📲 Πριν ανοίξουμε ένα καινούργιο παιχνίδι, μια εφαρμογή ή μια ιστοσελίδα, ρωτάμε έναν γονέα ή έναν δάσκαλο αν είναι ασφαλές.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1434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43CADB-6EF1-D6BF-0898-C12CF6AFA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2️. Δεν μιλάμε με αγνώστους!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601D64-1C36-564C-F53A-CEEA80749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👤 Κάποιοι στο Διαδίκτυο δεν είναι αυτοί που λένε πως είναι. Δεν δεχόμαστε αιτήματα φιλίας από αγνώστους, δεν απαντάμε σε περίεργα μηνύματα και δεν λέμε προσωπικές πληροφορίες!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94935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3C1BCE-F13D-CA31-560D-8D72192D9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3️. Προστατεύουμε τα προσωπικά μας στοιχεία!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7C8D7F-E6E2-EFEE-889D-F4276F033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🔐 Δεν λέμε ποτέ το πραγματικό μας όνομα, τη διεύθυνση, το τηλέφωνο ή το σχολείο μας σε αγνώστους. Ακόμα και οι φωτογραφίες μας είναι προσωπικά δεδομένα!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486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130D84-FCCA-69DD-D2E6-995554DE1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4️. Δεν κάνουμε κλικ σε ύποπτους συνδέσμους ή διαφημίσεις!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B54EEE-D554-A5B6-BD51-6C11D5A19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⚠️ Μερικά </a:t>
            </a:r>
            <a:r>
              <a:rPr lang="el-GR" dirty="0" err="1"/>
              <a:t>λινκ</a:t>
            </a:r>
            <a:r>
              <a:rPr lang="el-GR" dirty="0"/>
              <a:t> μπορεί να μας οδηγήσουν σε επικίνδυνες σελίδες ή να εγκαταστήσουν ιούς στον υπολογιστή μας. Αν δεν είμαστε σίγουροι, ρωτάμε έναν μεγάλο πριν πατήσουμε!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0433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2E1EB3-CB12-98A2-9944-8026F53C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5️. Αν δούμε κάτι που μας τρομάζει ή μας κάνει να νιώθουμε άβολα, το λέμε!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B97C56-7D70-07AF-5B50-B5DE1D619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😟 Μπορεί να δούμε εικόνες, βίντεο ή μηνύματα που μας κάνουν να νιώθουμε περίεργα ή φοβισμένοι. Δεν κρατάμε τίποτα μυστικό! Μιλάμε στους γονείς μας ή σε έναν δάσκαλο.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0116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C652B2-A63B-B8CD-3913-702F451D6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6️. Να είμαστε ευγενικοί στο Διαδίκτυο!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D03C48-F3DD-9171-EBF5-DB7445086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😊 Όπως στην πραγματική ζωή, έτσι και στο Διαδίκτυο μιλάμε με καλό τρόπο, χωρίς να πληγώνουμε τους άλλους. Δεν κοροϊδεύουμε, δεν γράφουμε άσχημα σχόλια και δεν κάνουμε εκφοβισμό (</a:t>
            </a:r>
            <a:r>
              <a:rPr lang="el-GR" dirty="0" err="1"/>
              <a:t>cyberbullying</a:t>
            </a:r>
            <a:r>
              <a:rPr lang="el-GR" dirty="0"/>
              <a:t>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4657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6D03CD-B3DC-F824-128C-9F5A86866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7️. Χρησιμοποιούμε μόνο ιστοσελίδες και εφαρμογές κατάλληλες για την ηλικία μας!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B72628-3FB8-AA37-0AB6-142968912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📚 Το Διαδίκτυο έχει πολλές πληροφορίες, αλλά όχι όλες είναι για παιδιά! Επιλέγουμε σελίδες που έχουν εγκριθεί από γονείς ή δασκάλους.</a:t>
            </a:r>
          </a:p>
        </p:txBody>
      </p:sp>
    </p:spTree>
    <p:extLst>
      <p:ext uri="{BB962C8B-B14F-4D97-AF65-F5344CB8AC3E}">
        <p14:creationId xmlns:p14="http://schemas.microsoft.com/office/powerpoint/2010/main" val="159294879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284</Words>
  <Application>Microsoft Office PowerPoint</Application>
  <PresentationFormat>Ευρεία οθόνη</PresentationFormat>
  <Paragraphs>16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Ασφάλεια στο διαδίκτυο</vt:lpstr>
      <vt:lpstr>1. Ρωτάμε πάντα έναν μεγάλο πριν μπούμε στο Διαδίκτυο!</vt:lpstr>
      <vt:lpstr>2️. Δεν μιλάμε με αγνώστους!</vt:lpstr>
      <vt:lpstr>3️. Προστατεύουμε τα προσωπικά μας στοιχεία!</vt:lpstr>
      <vt:lpstr>4️. Δεν κάνουμε κλικ σε ύποπτους συνδέσμους ή διαφημίσεις!</vt:lpstr>
      <vt:lpstr>5️. Αν δούμε κάτι που μας τρομάζει ή μας κάνει να νιώθουμε άβολα, το λέμε!</vt:lpstr>
      <vt:lpstr>6️. Να είμαστε ευγενικοί στο Διαδίκτυο!</vt:lpstr>
      <vt:lpstr>7️. Χρησιμοποιούμε μόνο ιστοσελίδες και εφαρμογές κατάλληλες για την ηλικία μας!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Ασφάλεια στο διαδίκτυο</dc:title>
  <dc:creator>Nikos Balatsoukas</dc:creator>
  <cp:lastModifiedBy>Nikos Balatsoukas</cp:lastModifiedBy>
  <cp:revision>1</cp:revision>
  <dcterms:created xsi:type="dcterms:W3CDTF">2025-02-26T19:35:48Z</dcterms:created>
  <dcterms:modified xsi:type="dcterms:W3CDTF">2025-02-26T19:39:26Z</dcterms:modified>
</cp:coreProperties>
</file>