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E8EAB8-DB55-1646-0976-736460B88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FD2E82C-85CF-A16C-210C-79E555607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45E28AC-A7E5-2406-9685-1F5A729FA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CAD5752-95EB-E8AA-D08C-CC99BD610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B347246-3950-6892-3DDF-4F53DDA63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5446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14C826-6F89-2AA3-C7D5-7ADF8A213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0E1AF28-6228-7FD8-1A13-56F404B7A4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4922CE5-9E0D-D61D-D080-DA1FE83CF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F5B5C13-0F3E-5095-0D01-FBAA146BE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FEB5BB7-9C22-8909-368D-CA327E5A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496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31A8B77-8E96-7246-1828-D043A57C9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4104D1B-181D-44A1-6827-B581B87EA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96184A5-A1CE-F1E8-E3D0-BE209F55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8D14C23-E019-1B09-CB6C-E4066D157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0470B11-B34F-D85C-B213-E9E25361E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171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8C514A-7C38-D3F6-3C54-A13E23352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FDD03D-569E-9EF3-C793-BAA21014E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FED6E1-BBD5-AB50-03E3-E0B9A5435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22054AF-021F-3826-1BE5-FE4715E3C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757CDDB-C743-38C0-3E9F-4574FEF1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468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D7E240-6A9E-63B0-4BE6-82E8BF1C9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FEFEAA9-6051-A993-D0F9-6C5A4238A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5098647-ECA3-F641-46FC-219B83EBD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4F1893F-EA8D-6C6D-9840-8E2262F6D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667858F-5652-502D-528C-ABD63579F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834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B7D948-1AB6-9155-8F15-3D8A92DC5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6E3FD3-A416-B010-03A8-3B3954D18E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59F3BC8-3565-3D64-D288-65171CEE80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AE0D4EA-CCCC-D7A7-7647-4B77D7958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29EB4DA-5BF3-D21C-E67B-0D99E9D7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5926F18-25DE-AA4C-64A2-5FD4D21D8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537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E8CE94-F1E0-1021-C46B-C4CC46AE9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F1089F8-6401-35B1-02F5-BEF661D2D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ABAE3CE-110A-DDE0-76EB-BD8192188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56FE144-668F-1A78-A920-51E1C86439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90D8571-0236-65CD-590C-CE2E7B6EFB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3DAA5F8-45DA-4D99-7E23-BB6AA28E1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A4DC687-B8E8-82AC-363E-0F12D0AA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CD95CEB-4ECE-D142-CCF6-2D101FC4D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5481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DA540C-40AC-5581-C6A4-BFBA7CAFA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C70B51D-BF0F-B544-71F1-088057B2E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8BD12E3-F02F-B3D4-1362-BAB6B2928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21ACA74-0878-3636-0E64-A106C26B5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2596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4051965-5C1E-6C98-788B-7BB2E80A2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8F20121-3A4C-D5B8-B4DA-DC61CEC46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E8539C1-8596-A1B0-D917-731858D6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1249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21B88A-DB35-4B17-1277-AC059D9D7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8073C4-AA22-5C07-5A22-10021E3F7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927BAC4-3773-CCB9-37F6-FC8ACAE953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4279CAF-E969-4A9F-CB61-277F249E1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264256B-90EC-3A1E-5FD3-1F9B0F4A5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CB70642-61EE-6873-4247-0C75DDEA9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778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6F48B0-27BF-AEB5-B71F-064050506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D3EA94E-AD76-7870-FE79-20AAA06921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1D2C3F8-631E-77D6-83EE-43F86701D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78599D2-C947-6173-CB41-B8E79B8C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8B6B638-8A37-0AFC-996A-FFBBBE2A2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04C48A4-C3A9-6B23-5B01-92D8866D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6287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B57B824-042B-A8D1-B659-EFBCBB642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B11521E-61B4-9E0B-18A6-3D04AB091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3B6406-B306-551D-28A7-85C39E1FA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867BA-142C-4E3A-80FF-F75E6340C57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1CF9ADF-1BD7-355E-C9F0-6B9E129E7A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01AB98-BB81-E4BE-5610-E5CAD45CE4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2FC38-B919-49AE-9FE9-92A669D98C2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9451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D1A8DE-DE6A-66B2-1ACD-36B550FFEB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Ασφάλεια στο διαδίκτυο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1847ADB-E078-74FF-8416-3449A58D0B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Νίκος </a:t>
            </a:r>
            <a:r>
              <a:rPr lang="el-GR" dirty="0" err="1"/>
              <a:t>Μπαλατσούκας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5676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4F9AEB-2566-6058-36BA-0BFB8E6D9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Τα προσωπικά μας δεδομένα είναι ΙΔΙΩΤΙΚΑ!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F50B29-9D5E-8D03-2606-9499A22E1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📵 Δεν δίνουμε το όνομά μας, τη διεύθυνση, το τηλέφωνο, το σχολείο ή τις φωτογραφίες μας σε αγνώστους.</a:t>
            </a:r>
          </a:p>
          <a:p>
            <a:r>
              <a:rPr lang="el-GR" dirty="0"/>
              <a:t>❌ Ακόμα και αν κάποιος μας φαίνεται "φιλικός", δεν ξέρουμε ποιος είναι στην πραγματικότητα.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510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79180F-DF70-B23D-1CF9-94225BB12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2️. Δεν δεχόμαστε αιτήματα φιλίας από αγνώστους!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674C41-CB57-F8EA-649A-D668832C9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👤 Στα </a:t>
            </a:r>
            <a:r>
              <a:rPr lang="el-GR" dirty="0" err="1"/>
              <a:t>social</a:t>
            </a:r>
            <a:r>
              <a:rPr lang="el-GR" dirty="0"/>
              <a:t> </a:t>
            </a:r>
            <a:r>
              <a:rPr lang="el-GR" dirty="0" err="1"/>
              <a:t>media</a:t>
            </a:r>
            <a:r>
              <a:rPr lang="el-GR" dirty="0"/>
              <a:t> ή στα </a:t>
            </a:r>
            <a:r>
              <a:rPr lang="el-GR" dirty="0" err="1"/>
              <a:t>online</a:t>
            </a:r>
            <a:r>
              <a:rPr lang="el-GR" dirty="0"/>
              <a:t> παιχνίδια, δεν προσθέτουμε ανθρώπους που δεν γνωρίζουμε στην πραγματική ζωή.</a:t>
            </a:r>
          </a:p>
          <a:p>
            <a:r>
              <a:rPr lang="el-GR" dirty="0"/>
              <a:t>📩 Αν κάποιος μας στέλνει ύποπτα μηνύματα ή μας ζητάει προσωπικές πληροφορίες, τον αγνοούμε και ενημερώνουμε έναν ενήλικα.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805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D3E7FD-0289-F6EA-C94B-4307AE6F5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3️. Προσέχουμε τι δημοσιεύουμε!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372701-4B2D-D99A-AFB4-8F0E9C7FC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📸 Ό,τι ανεβάζουμε στο Διαδίκτυο μένει για πάντα!</a:t>
            </a:r>
          </a:p>
          <a:p>
            <a:r>
              <a:rPr lang="el-GR" dirty="0"/>
              <a:t>💡 Πριν δημοσιεύσουμε μια φωτογραφία ή ένα βίντεο, αναρωτιόμαστε:</a:t>
            </a:r>
          </a:p>
          <a:p>
            <a:r>
              <a:rPr lang="el-GR" dirty="0"/>
              <a:t>✔️ Θα ήθελα να το δουν όλοι;</a:t>
            </a:r>
          </a:p>
          <a:p>
            <a:r>
              <a:rPr lang="el-GR" dirty="0"/>
              <a:t>✔️ Αν κάποιος το χρησιμοποιήσει χωρίς την άδειά μου, θα είμαι εντάξει με αυτό;</a:t>
            </a:r>
          </a:p>
        </p:txBody>
      </p:sp>
    </p:spTree>
    <p:extLst>
      <p:ext uri="{BB962C8B-B14F-4D97-AF65-F5344CB8AC3E}">
        <p14:creationId xmlns:p14="http://schemas.microsoft.com/office/powerpoint/2010/main" val="1220733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8B41C-EEA8-2BFA-7301-C3503E982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4️. Όχι σε ύποπτους συνδέσμους και διαφημίσεις!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DC4B54-A957-2A24-B257-20D8386FD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 δούμε ένα email, μήνυμα ή διαφήμιση που υπόσχεται δώρα, χρήματα ή δωρεάν παιχνίδια, δεν το ανοίγουμε!</a:t>
            </a:r>
          </a:p>
          <a:p>
            <a:r>
              <a:rPr lang="el-GR" dirty="0"/>
              <a:t>Πολλές φορές τέτοια μηνύματα έχουν ιούς ή είναι απάτες.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23009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635AE5-422B-4D92-F025-7991167F7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5️. Αν κάτι μας κάνει να νιώθουμε άβολα, μιλάμε!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1C694C-65FA-8B8A-3C4A-0C0D68EE2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😟 Αν δούμε κάτι τρομακτικό, αν κάποιος μας παρενοχλεί ή αν νιώθουμε πίεση στο Διαδίκτυο, δεν το κρατάμε μυστικό!</a:t>
            </a:r>
          </a:p>
          <a:p>
            <a:r>
              <a:rPr lang="el-GR" dirty="0"/>
              <a:t>👨‍👩‍👧‍👦 Μιλάμε στους γονείς μας, στους δασκάλους ή σε κάποιον που εμπιστευόμαστε.</a:t>
            </a:r>
          </a:p>
        </p:txBody>
      </p:sp>
    </p:spTree>
    <p:extLst>
      <p:ext uri="{BB962C8B-B14F-4D97-AF65-F5344CB8AC3E}">
        <p14:creationId xmlns:p14="http://schemas.microsoft.com/office/powerpoint/2010/main" val="3976960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6F1D21-4BAE-F212-8F00-FF13E4484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6️. </a:t>
            </a:r>
            <a:r>
              <a:rPr lang="el-GR" dirty="0" err="1"/>
              <a:t>Cyberbullying</a:t>
            </a:r>
            <a:r>
              <a:rPr lang="el-GR" dirty="0"/>
              <a:t>: Μην είσαι μέρος του προβλήματος!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0459B0-139D-BBEE-500F-5DB127430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🚫 Δεν κοροϊδεύουμε, δεν σχολιάζουμε άσχημα και δεν διαδίδουμε φήμες στο Διαδίκτυο.</a:t>
            </a:r>
          </a:p>
          <a:p>
            <a:r>
              <a:rPr lang="el-GR" dirty="0"/>
              <a:t>💡 Αν δούμε κάποιον να δέχεται </a:t>
            </a:r>
            <a:r>
              <a:rPr lang="el-GR" dirty="0" err="1"/>
              <a:t>cyberbullying</a:t>
            </a:r>
            <a:r>
              <a:rPr lang="el-GR" dirty="0"/>
              <a:t>, τον υποστηρίζουμε και το αναφέρουμε.</a:t>
            </a:r>
          </a:p>
        </p:txBody>
      </p:sp>
    </p:spTree>
    <p:extLst>
      <p:ext uri="{BB962C8B-B14F-4D97-AF65-F5344CB8AC3E}">
        <p14:creationId xmlns:p14="http://schemas.microsoft.com/office/powerpoint/2010/main" val="1835445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D7107B-450B-63DB-648E-AAC622A6C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7️. Προστατεύουμε τους κωδικούς μας!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D8F1BE-34E5-ECB5-5F31-FA6FC9A73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🔐 Οι κωδικοί μας είναι μυστικοί και δεν τους δίνουμε σε κανέναν, ούτε στους φίλους μας!</a:t>
            </a:r>
          </a:p>
          <a:p>
            <a:r>
              <a:rPr lang="el-GR" dirty="0"/>
              <a:t>💪 Χρησιμοποιούμε ισχυρούς κωδικούς με γράμματα, αριθμούς και σύμβολα.</a:t>
            </a:r>
          </a:p>
        </p:txBody>
      </p:sp>
    </p:spTree>
    <p:extLst>
      <p:ext uri="{BB962C8B-B14F-4D97-AF65-F5344CB8AC3E}">
        <p14:creationId xmlns:p14="http://schemas.microsoft.com/office/powerpoint/2010/main" val="276656493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315</Words>
  <Application>Microsoft Office PowerPoint</Application>
  <PresentationFormat>Ευρεία οθόνη</PresentationFormat>
  <Paragraphs>25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Ασφάλεια στο διαδίκτυο</vt:lpstr>
      <vt:lpstr>1. Τα προσωπικά μας δεδομένα είναι ΙΔΙΩΤΙΚΑ!</vt:lpstr>
      <vt:lpstr>2️. Δεν δεχόμαστε αιτήματα φιλίας από αγνώστους!</vt:lpstr>
      <vt:lpstr>3️. Προσέχουμε τι δημοσιεύουμε!</vt:lpstr>
      <vt:lpstr>4️. Όχι σε ύποπτους συνδέσμους και διαφημίσεις!</vt:lpstr>
      <vt:lpstr>5️. Αν κάτι μας κάνει να νιώθουμε άβολα, μιλάμε!</vt:lpstr>
      <vt:lpstr>6️. Cyberbullying: Μην είσαι μέρος του προβλήματος!</vt:lpstr>
      <vt:lpstr>7️. Προστατεύουμε τους κωδικούς μας!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Ασφάλεια στο διαδίκτυο</dc:title>
  <dc:creator>Nikos Balatsoukas</dc:creator>
  <cp:lastModifiedBy>Nikos Balatsoukas</cp:lastModifiedBy>
  <cp:revision>2</cp:revision>
  <dcterms:created xsi:type="dcterms:W3CDTF">2025-02-26T19:27:52Z</dcterms:created>
  <dcterms:modified xsi:type="dcterms:W3CDTF">2025-02-26T19:32:46Z</dcterms:modified>
</cp:coreProperties>
</file>